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1" r:id="rId5"/>
    <p:sldId id="262" r:id="rId6"/>
    <p:sldId id="265" r:id="rId7"/>
    <p:sldId id="264" r:id="rId8"/>
    <p:sldId id="263" r:id="rId9"/>
    <p:sldId id="268" r:id="rId10"/>
    <p:sldId id="267" r:id="rId11"/>
    <p:sldId id="266" r:id="rId12"/>
    <p:sldId id="270" r:id="rId13"/>
    <p:sldId id="271" r:id="rId14"/>
    <p:sldId id="269" r:id="rId15"/>
    <p:sldId id="273" r:id="rId16"/>
    <p:sldId id="274" r:id="rId17"/>
    <p:sldId id="26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723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71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398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48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845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442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3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59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26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231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108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2BBB1-400E-4DFC-9092-AC15CF62B240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9F605-F6D9-4A2E-B0C9-9295CDECC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12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microsoft.com/office/2007/relationships/hdphoto" Target="../media/hdphoto2.wdp"/><Relationship Id="rId7" Type="http://schemas.openxmlformats.org/officeDocument/2006/relationships/image" Target="../media/image2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hdphoto" Target="../media/hdphoto1.wdp"/><Relationship Id="rId7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microsoft.com/office/2007/relationships/hdphoto" Target="../media/hdphoto1.wdp"/><Relationship Id="rId7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microsoft.com/office/2007/relationships/hdphoto" Target="../media/hdphoto1.wdp"/><Relationship Id="rId7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microsoft.com/office/2007/relationships/hdphoto" Target="../media/hdphoto1.wdp"/><Relationship Id="rId7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jpg"/><Relationship Id="rId4" Type="http://schemas.openxmlformats.org/officeDocument/2006/relationships/image" Target="../media/image42.jpeg"/><Relationship Id="rId9" Type="http://schemas.openxmlformats.org/officeDocument/2006/relationships/image" Target="../media/image4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microsoft.com/office/2007/relationships/hdphoto" Target="../media/hdphoto1.wdp"/><Relationship Id="rId7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microsoft.com/office/2007/relationships/hdphoto" Target="../media/hdphoto1.wdp"/><Relationship Id="rId7" Type="http://schemas.openxmlformats.org/officeDocument/2006/relationships/image" Target="../media/image6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roprikol.ru/wp-content/uploads/2019/09/kartinki-dlya-oformleniya-detskogo-sada-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1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1916832"/>
            <a:ext cx="51480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Фотоотчёт к проекту</a:t>
            </a:r>
            <a:endParaRPr lang="ru-RU" sz="320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 </a:t>
            </a:r>
            <a:r>
              <a:rPr lang="en-US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I</a:t>
            </a:r>
            <a:r>
              <a:rPr lang="ru-RU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группе раннего возраста №1 «Солнышко»</a:t>
            </a:r>
            <a:endParaRPr lang="ru-RU" sz="320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 </a:t>
            </a:r>
            <a:endParaRPr lang="ru-RU" sz="3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«Знакомство с луком»</a:t>
            </a:r>
            <a:endParaRPr lang="ru-RU" sz="3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05064"/>
            <a:ext cx="2232248" cy="23275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9081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187624" y="332656"/>
            <a:ext cx="6840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Рассматривание и изучение посадочного материала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556792"/>
            <a:ext cx="2700301" cy="3600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146" y="1536915"/>
            <a:ext cx="2715207" cy="36202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47125"/>
            <a:ext cx="2595616" cy="346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6651"/>
            <a:ext cx="2841780" cy="37890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284" y="2451312"/>
            <a:ext cx="3108304" cy="41444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680" y="21316"/>
            <a:ext cx="3083320" cy="411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53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195736" y="215062"/>
            <a:ext cx="4892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Дидактическая игра </a:t>
            </a:r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«Найди лук»,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737003"/>
            <a:ext cx="2612105" cy="34828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9649"/>
            <a:ext cx="2857766" cy="38103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708" y="2585847"/>
            <a:ext cx="2906742" cy="387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00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7" y="0"/>
            <a:ext cx="3165816" cy="42210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233" y="2448431"/>
            <a:ext cx="2983021" cy="39773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254" y="1"/>
            <a:ext cx="2949792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23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907704" y="404664"/>
            <a:ext cx="58881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Собираем картинки </a:t>
            </a:r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из двух частей «Лук».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9" y="1026962"/>
            <a:ext cx="3241607" cy="43221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560" y="2859717"/>
            <a:ext cx="2790228" cy="37203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788" y="885395"/>
            <a:ext cx="2804184" cy="37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62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776" y="4674856"/>
            <a:ext cx="2016224" cy="2183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16452"/>
            <a:ext cx="3327834" cy="44371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2883"/>
            <a:ext cx="3266095" cy="435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70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206" y="3956559"/>
            <a:ext cx="1332656" cy="1319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55576" y="116632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Показ кукольного театра из плоскостных фигур </a:t>
            </a:r>
            <a:endParaRPr lang="ru-RU" sz="2800" dirty="0" smtClean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сказка </a:t>
            </a:r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«Репка»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60" y="1084847"/>
            <a:ext cx="3323861" cy="24928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160" y="659975"/>
            <a:ext cx="3323861" cy="2492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10" y="3134290"/>
            <a:ext cx="3951965" cy="29639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634" y="1070739"/>
            <a:ext cx="2926748" cy="21950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1" y="3073292"/>
            <a:ext cx="4033295" cy="302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56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843808" y="30916"/>
            <a:ext cx="28632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Посадка лука </a:t>
            </a:r>
            <a:endParaRPr lang="ru-RU" sz="40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1"/>
            <a:ext cx="2463737" cy="32849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620688"/>
            <a:ext cx="2322258" cy="30963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71376"/>
            <a:ext cx="2584242" cy="34456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9" y="3562288"/>
            <a:ext cx="2401779" cy="32023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360" y="3814721"/>
            <a:ext cx="2204250" cy="29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6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88640"/>
            <a:ext cx="3597864" cy="47971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4" y="3261200"/>
            <a:ext cx="2436735" cy="32489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4" y="72008"/>
            <a:ext cx="2247714" cy="29969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0"/>
            <a:ext cx="2301720" cy="30689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7" y="3261200"/>
            <a:ext cx="2436735" cy="324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74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530424" y="260648"/>
            <a:ext cx="4381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Л</a:t>
            </a:r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епка </a:t>
            </a:r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</a:t>
            </a:r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Лучок- золотой бочок</a:t>
            </a:r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!»</a:t>
            </a:r>
            <a:endParaRPr lang="ru-RU" sz="28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31" y="855715"/>
            <a:ext cx="1920849" cy="25611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892" y="903039"/>
            <a:ext cx="1858978" cy="24786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3" y="903039"/>
            <a:ext cx="1858978" cy="24786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855715"/>
            <a:ext cx="1894470" cy="25259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61" y="3551684"/>
            <a:ext cx="2409732" cy="32129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551684"/>
            <a:ext cx="2301720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08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459305"/>
            <a:ext cx="1835696" cy="2183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2247714" cy="29969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635" y="116632"/>
            <a:ext cx="2247713" cy="29969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992" y="116423"/>
            <a:ext cx="2247870" cy="29971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694" y="133788"/>
            <a:ext cx="2247714" cy="29969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429000"/>
            <a:ext cx="2315522" cy="30873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635" y="3429000"/>
            <a:ext cx="2315522" cy="308736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428999"/>
            <a:ext cx="2301720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19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123728" y="116632"/>
            <a:ext cx="49320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Рисование «Вот </a:t>
            </a:r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какой у нас Лучок</a:t>
            </a:r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»</a:t>
            </a:r>
            <a:endParaRPr lang="ru-RU" sz="28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639852"/>
            <a:ext cx="2016225" cy="2688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39852"/>
            <a:ext cx="2031690" cy="27089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748" y="639852"/>
            <a:ext cx="2016225" cy="26883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008" y="653059"/>
            <a:ext cx="2006320" cy="26750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46" y="3645024"/>
            <a:ext cx="2085696" cy="27809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581" y="3645024"/>
            <a:ext cx="2084395" cy="277919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006" y="3645024"/>
            <a:ext cx="2084395" cy="277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43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7338"/>
            <a:ext cx="2386430" cy="31819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90" y="109793"/>
            <a:ext cx="2354814" cy="3139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71" y="109793"/>
            <a:ext cx="2345649" cy="31275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34" y="3391419"/>
            <a:ext cx="460851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30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267744" y="328108"/>
            <a:ext cx="5301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Пальчиковая гимнастика на тему « Овощи»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89773"/>
            <a:ext cx="2301720" cy="3068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491632"/>
            <a:ext cx="2918219" cy="38909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908720"/>
            <a:ext cx="2474874" cy="329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18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2" y="4437112"/>
            <a:ext cx="2232248" cy="23275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907704" y="116632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Игра средней подвижности «Собери урожай!».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01101"/>
            <a:ext cx="1958906" cy="2611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59" y="673108"/>
            <a:ext cx="1904901" cy="25398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728" y="673108"/>
            <a:ext cx="1904901" cy="25398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230" y="673109"/>
            <a:ext cx="1904901" cy="25398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89040"/>
            <a:ext cx="2085696" cy="27809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06" y="3789040"/>
            <a:ext cx="2085696" cy="27809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27" y="3789040"/>
            <a:ext cx="2139702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8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roprikol.ru/wp-content/uploads/2019/09/kartinki-dlya-oformleniya-detskogo-sada-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1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19436" y="2738537"/>
            <a:ext cx="626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Спасибо за внимание!</a:t>
            </a:r>
            <a:endParaRPr lang="ru-RU" sz="54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460010"/>
            <a:ext cx="2232248" cy="23275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9811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76</Words>
  <Application>Microsoft Office PowerPoint</Application>
  <PresentationFormat>Экран (4:3)</PresentationFormat>
  <Paragraphs>15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10</cp:revision>
  <dcterms:created xsi:type="dcterms:W3CDTF">2021-02-03T01:03:46Z</dcterms:created>
  <dcterms:modified xsi:type="dcterms:W3CDTF">2021-02-03T03:02:18Z</dcterms:modified>
</cp:coreProperties>
</file>